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1"/>
  </p:sldMasterIdLst>
  <p:notesMasterIdLst>
    <p:notesMasterId r:id="rId3"/>
  </p:notesMasterIdLst>
  <p:sldIdLst>
    <p:sldId id="261" r:id="rId2"/>
  </p:sldIdLst>
  <p:sldSz cx="7772400" cy="10058400"/>
  <p:notesSz cx="6858000" cy="9144000"/>
  <p:defaultTextStyle>
    <a:defPPr>
      <a:defRPr lang="en-US"/>
    </a:defPPr>
    <a:lvl1pPr marL="0" algn="l" defTabSz="636788" rtl="0" eaLnBrk="1" latinLnBrk="0" hangingPunct="1">
      <a:defRPr sz="1254" kern="1200">
        <a:solidFill>
          <a:schemeClr val="tx1"/>
        </a:solidFill>
        <a:latin typeface="+mn-lt"/>
        <a:ea typeface="+mn-ea"/>
        <a:cs typeface="+mn-cs"/>
      </a:defRPr>
    </a:lvl1pPr>
    <a:lvl2pPr marL="318394" algn="l" defTabSz="636788" rtl="0" eaLnBrk="1" latinLnBrk="0" hangingPunct="1">
      <a:defRPr sz="1254" kern="1200">
        <a:solidFill>
          <a:schemeClr val="tx1"/>
        </a:solidFill>
        <a:latin typeface="+mn-lt"/>
        <a:ea typeface="+mn-ea"/>
        <a:cs typeface="+mn-cs"/>
      </a:defRPr>
    </a:lvl2pPr>
    <a:lvl3pPr marL="636788" algn="l" defTabSz="636788" rtl="0" eaLnBrk="1" latinLnBrk="0" hangingPunct="1">
      <a:defRPr sz="1254" kern="1200">
        <a:solidFill>
          <a:schemeClr val="tx1"/>
        </a:solidFill>
        <a:latin typeface="+mn-lt"/>
        <a:ea typeface="+mn-ea"/>
        <a:cs typeface="+mn-cs"/>
      </a:defRPr>
    </a:lvl3pPr>
    <a:lvl4pPr marL="955182" algn="l" defTabSz="636788" rtl="0" eaLnBrk="1" latinLnBrk="0" hangingPunct="1">
      <a:defRPr sz="1254" kern="1200">
        <a:solidFill>
          <a:schemeClr val="tx1"/>
        </a:solidFill>
        <a:latin typeface="+mn-lt"/>
        <a:ea typeface="+mn-ea"/>
        <a:cs typeface="+mn-cs"/>
      </a:defRPr>
    </a:lvl4pPr>
    <a:lvl5pPr marL="1273576" algn="l" defTabSz="636788" rtl="0" eaLnBrk="1" latinLnBrk="0" hangingPunct="1">
      <a:defRPr sz="1254" kern="1200">
        <a:solidFill>
          <a:schemeClr val="tx1"/>
        </a:solidFill>
        <a:latin typeface="+mn-lt"/>
        <a:ea typeface="+mn-ea"/>
        <a:cs typeface="+mn-cs"/>
      </a:defRPr>
    </a:lvl5pPr>
    <a:lvl6pPr marL="1591970" algn="l" defTabSz="636788" rtl="0" eaLnBrk="1" latinLnBrk="0" hangingPunct="1">
      <a:defRPr sz="1254" kern="1200">
        <a:solidFill>
          <a:schemeClr val="tx1"/>
        </a:solidFill>
        <a:latin typeface="+mn-lt"/>
        <a:ea typeface="+mn-ea"/>
        <a:cs typeface="+mn-cs"/>
      </a:defRPr>
    </a:lvl6pPr>
    <a:lvl7pPr marL="1910364" algn="l" defTabSz="636788" rtl="0" eaLnBrk="1" latinLnBrk="0" hangingPunct="1">
      <a:defRPr sz="1254" kern="1200">
        <a:solidFill>
          <a:schemeClr val="tx1"/>
        </a:solidFill>
        <a:latin typeface="+mn-lt"/>
        <a:ea typeface="+mn-ea"/>
        <a:cs typeface="+mn-cs"/>
      </a:defRPr>
    </a:lvl7pPr>
    <a:lvl8pPr marL="2228759" algn="l" defTabSz="636788" rtl="0" eaLnBrk="1" latinLnBrk="0" hangingPunct="1">
      <a:defRPr sz="1254" kern="1200">
        <a:solidFill>
          <a:schemeClr val="tx1"/>
        </a:solidFill>
        <a:latin typeface="+mn-lt"/>
        <a:ea typeface="+mn-ea"/>
        <a:cs typeface="+mn-cs"/>
      </a:defRPr>
    </a:lvl8pPr>
    <a:lvl9pPr marL="2547153" algn="l" defTabSz="636788" rtl="0" eaLnBrk="1" latinLnBrk="0" hangingPunct="1">
      <a:defRPr sz="125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A6855"/>
    <a:srgbClr val="DC4405"/>
    <a:srgbClr val="003B5C"/>
    <a:srgbClr val="FFC8FF"/>
    <a:srgbClr val="AA9D2E"/>
    <a:srgbClr val="0085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729"/>
  </p:normalViewPr>
  <p:slideViewPr>
    <p:cSldViewPr snapToGrid="0" snapToObjects="1">
      <p:cViewPr>
        <p:scale>
          <a:sx n="90" d="100"/>
          <a:sy n="90" d="100"/>
        </p:scale>
        <p:origin x="54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D856DE-4B2D-DB48-A0D9-807B0B144BCE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940268-4F3C-5947-A29B-46B73E37F3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609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1pPr>
    <a:lvl2pPr marL="318394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2pPr>
    <a:lvl3pPr marL="636788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3pPr>
    <a:lvl4pPr marL="955182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4pPr>
    <a:lvl5pPr marL="1273576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5pPr>
    <a:lvl6pPr marL="1591970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6pPr>
    <a:lvl7pPr marL="1910364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7pPr>
    <a:lvl8pPr marL="2228759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8pPr>
    <a:lvl9pPr marL="2547153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63678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Must be in Slide</a:t>
            </a:r>
            <a:r>
              <a:rPr lang="en-US" baseline="0" smtClean="0"/>
              <a:t> Master mode to swap out photos.</a:t>
            </a:r>
            <a:endParaRPr lang="en-US" smtClean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940268-4F3C-5947-A29B-46B73E37F3B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3866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39869" y="1305907"/>
            <a:ext cx="6131738" cy="2115964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algn="l">
              <a:lnSpc>
                <a:spcPts val="5500"/>
              </a:lnSpc>
              <a:defRPr sz="5694" cap="all" baseline="0">
                <a:solidFill>
                  <a:srgbClr val="AA9D2E"/>
                </a:solidFill>
                <a:latin typeface="Stratum2" charset="0"/>
              </a:defRPr>
            </a:lvl1pPr>
          </a:lstStyle>
          <a:p>
            <a:r>
              <a:rPr lang="en-US" dirty="0" smtClean="0"/>
              <a:t>Headline/</a:t>
            </a:r>
            <a:br>
              <a:rPr lang="en-US" dirty="0" smtClean="0"/>
            </a:br>
            <a:r>
              <a:rPr lang="en-US" dirty="0" smtClean="0"/>
              <a:t>title of event/</a:t>
            </a:r>
            <a:br>
              <a:rPr lang="en-US" dirty="0" smtClean="0"/>
            </a:br>
            <a:r>
              <a:rPr lang="en-US" dirty="0" smtClean="0"/>
              <a:t>or name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881224" y="5145352"/>
            <a:ext cx="3090383" cy="230832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l">
              <a:lnSpc>
                <a:spcPts val="1812"/>
              </a:lnSpc>
              <a:buNone/>
              <a:defRPr sz="1456" spc="0" baseline="0">
                <a:solidFill>
                  <a:srgbClr val="003B5C"/>
                </a:solidFill>
                <a:latin typeface="Rufina-Stencil-Bold" charset="0"/>
              </a:defRPr>
            </a:lvl1pPr>
            <a:lvl2pPr marL="325440" indent="0" algn="ctr">
              <a:buNone/>
              <a:defRPr sz="1424"/>
            </a:lvl2pPr>
            <a:lvl3pPr marL="650879" indent="0" algn="ctr">
              <a:buNone/>
              <a:defRPr sz="1281"/>
            </a:lvl3pPr>
            <a:lvl4pPr marL="976319" indent="0" algn="ctr">
              <a:buNone/>
              <a:defRPr sz="1139"/>
            </a:lvl4pPr>
            <a:lvl5pPr marL="1301758" indent="0" algn="ctr">
              <a:buNone/>
              <a:defRPr sz="1139"/>
            </a:lvl5pPr>
            <a:lvl6pPr marL="1627198" indent="0" algn="ctr">
              <a:buNone/>
              <a:defRPr sz="1139"/>
            </a:lvl6pPr>
            <a:lvl7pPr marL="1952637" indent="0" algn="ctr">
              <a:buNone/>
              <a:defRPr sz="1139"/>
            </a:lvl7pPr>
            <a:lvl8pPr marL="2278077" indent="0" algn="ctr">
              <a:buNone/>
              <a:defRPr sz="1139"/>
            </a:lvl8pPr>
            <a:lvl9pPr marL="2603516" indent="0" algn="ctr">
              <a:buNone/>
              <a:defRPr sz="1139"/>
            </a:lvl9pPr>
          </a:lstStyle>
          <a:p>
            <a:r>
              <a:rPr lang="en-US" dirty="0" smtClean="0"/>
              <a:t>Dr. First Last Name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845490" y="3344265"/>
            <a:ext cx="6126117" cy="1552077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lnSpc>
                <a:spcPts val="3883"/>
              </a:lnSpc>
              <a:buFontTx/>
              <a:buNone/>
              <a:defRPr sz="3235" kern="1200" spc="-32" baseline="0">
                <a:solidFill>
                  <a:srgbClr val="7A6855"/>
                </a:solidFill>
                <a:latin typeface="Rufina-Stencil-Regular" charset="0"/>
              </a:defRPr>
            </a:lvl1pPr>
            <a:lvl2pPr marL="325440" indent="0">
              <a:lnSpc>
                <a:spcPts val="3883"/>
              </a:lnSpc>
              <a:buFontTx/>
              <a:buNone/>
              <a:defRPr sz="3883" baseline="0">
                <a:latin typeface="Rufina-Stencil-Regular" charset="0"/>
              </a:defRPr>
            </a:lvl2pPr>
            <a:lvl3pPr marL="650879" indent="0">
              <a:lnSpc>
                <a:spcPts val="3883"/>
              </a:lnSpc>
              <a:buFontTx/>
              <a:buNone/>
              <a:defRPr sz="3883" baseline="0">
                <a:latin typeface="Rufina-Stencil-Regular" charset="0"/>
              </a:defRPr>
            </a:lvl3pPr>
            <a:lvl4pPr marL="976319" indent="0">
              <a:lnSpc>
                <a:spcPts val="3883"/>
              </a:lnSpc>
              <a:buFontTx/>
              <a:buNone/>
              <a:defRPr sz="3883" baseline="0">
                <a:latin typeface="Rufina-Stencil-Regular" charset="0"/>
              </a:defRPr>
            </a:lvl4pPr>
            <a:lvl5pPr marL="1301758" indent="0">
              <a:lnSpc>
                <a:spcPts val="3883"/>
              </a:lnSpc>
              <a:buFontTx/>
              <a:buNone/>
              <a:defRPr sz="3883" baseline="0">
                <a:latin typeface="Rufina-Stencil-Regular" charset="0"/>
              </a:defRPr>
            </a:lvl5pPr>
          </a:lstStyle>
          <a:p>
            <a:pPr lvl="0"/>
            <a:r>
              <a:rPr lang="en-US" dirty="0" smtClean="0"/>
              <a:t>Subhead: Short description </a:t>
            </a:r>
            <a:r>
              <a:rPr lang="en-US" dirty="0" err="1" smtClean="0"/>
              <a:t>Olenduct</a:t>
            </a:r>
            <a:r>
              <a:rPr lang="en-US" dirty="0" smtClean="0"/>
              <a:t> </a:t>
            </a:r>
            <a:r>
              <a:rPr lang="en-US" dirty="0" err="1" smtClean="0"/>
              <a:t>dio</a:t>
            </a:r>
            <a:r>
              <a:rPr lang="en-US" dirty="0" smtClean="0"/>
              <a:t> Et </a:t>
            </a:r>
            <a:r>
              <a:rPr lang="en-US" dirty="0" err="1" smtClean="0"/>
              <a:t>explabo</a:t>
            </a:r>
            <a:r>
              <a:rPr lang="en-US" dirty="0" smtClean="0"/>
              <a:t> </a:t>
            </a:r>
            <a:r>
              <a:rPr lang="en-US" dirty="0" err="1" smtClean="0"/>
              <a:t>Lessenat</a:t>
            </a:r>
            <a:r>
              <a:rPr lang="en-US" dirty="0" smtClean="0"/>
              <a:t> </a:t>
            </a:r>
            <a:r>
              <a:rPr lang="en-US" dirty="0" err="1" smtClean="0"/>
              <a:t>ussis</a:t>
            </a:r>
            <a:r>
              <a:rPr lang="en-US" dirty="0" smtClean="0"/>
              <a:t>, </a:t>
            </a:r>
            <a:r>
              <a:rPr lang="en-US" dirty="0" err="1" smtClean="0"/>
              <a:t>noctam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880579" y="5359131"/>
            <a:ext cx="3091028" cy="769441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lnSpc>
                <a:spcPts val="1165"/>
              </a:lnSpc>
              <a:buFontTx/>
              <a:buNone/>
              <a:defRPr lang="en-US" sz="906" spc="0" baseline="0" smtClean="0">
                <a:effectLst/>
              </a:defRPr>
            </a:lvl1pPr>
            <a:lvl2pPr marL="325440" indent="0">
              <a:lnSpc>
                <a:spcPts val="1165"/>
              </a:lnSpc>
              <a:buFontTx/>
              <a:buNone/>
              <a:defRPr sz="906" baseline="0">
                <a:latin typeface="KievitPro-Regular" charset="0"/>
              </a:defRPr>
            </a:lvl2pPr>
            <a:lvl3pPr marL="650879" indent="0">
              <a:lnSpc>
                <a:spcPts val="1165"/>
              </a:lnSpc>
              <a:buFontTx/>
              <a:buNone/>
              <a:defRPr sz="906" baseline="0">
                <a:latin typeface="KievitPro-Regular" charset="0"/>
              </a:defRPr>
            </a:lvl3pPr>
            <a:lvl4pPr marL="976319" indent="0">
              <a:lnSpc>
                <a:spcPts val="1165"/>
              </a:lnSpc>
              <a:buFontTx/>
              <a:buNone/>
              <a:defRPr sz="906" baseline="0">
                <a:latin typeface="KievitPro-Regular" charset="0"/>
              </a:defRPr>
            </a:lvl4pPr>
            <a:lvl5pPr marL="1301758" indent="0">
              <a:lnSpc>
                <a:spcPts val="1165"/>
              </a:lnSpc>
              <a:buFontTx/>
              <a:buNone/>
              <a:defRPr sz="906" baseline="0">
                <a:latin typeface="KievitPro-Regular" charset="0"/>
              </a:defRPr>
            </a:lvl5pPr>
          </a:lstStyle>
          <a:p>
            <a:r>
              <a:rPr lang="en-US" dirty="0" smtClean="0">
                <a:effectLst/>
                <a:latin typeface="Kievit Pro" charset="0"/>
              </a:rPr>
              <a:t>Longer description: </a:t>
            </a:r>
            <a:r>
              <a:rPr lang="en-US" dirty="0" err="1" smtClean="0">
                <a:effectLst/>
                <a:latin typeface="Kievit Pro" charset="0"/>
              </a:rPr>
              <a:t>Exerosto</a:t>
            </a:r>
            <a:r>
              <a:rPr lang="en-US" dirty="0" smtClean="0">
                <a:effectLst/>
                <a:latin typeface="Kievit Pro" charset="0"/>
              </a:rPr>
              <a:t> </a:t>
            </a:r>
            <a:r>
              <a:rPr lang="en-US" dirty="0" err="1" smtClean="0">
                <a:effectLst/>
                <a:latin typeface="Kievit Pro" charset="0"/>
              </a:rPr>
              <a:t>dipit</a:t>
            </a:r>
            <a:r>
              <a:rPr lang="en-US" dirty="0" smtClean="0">
                <a:effectLst/>
                <a:latin typeface="Kievit Pro" charset="0"/>
              </a:rPr>
              <a:t> </a:t>
            </a:r>
            <a:r>
              <a:rPr lang="en-US" dirty="0" err="1" smtClean="0">
                <a:effectLst/>
                <a:latin typeface="Kievit Pro" charset="0"/>
              </a:rPr>
              <a:t>ulla</a:t>
            </a:r>
            <a:r>
              <a:rPr lang="en-US" dirty="0" smtClean="0">
                <a:effectLst/>
                <a:latin typeface="Kievit Pro" charset="0"/>
              </a:rPr>
              <a:t> </a:t>
            </a:r>
            <a:r>
              <a:rPr lang="en-US" dirty="0" err="1" smtClean="0">
                <a:effectLst/>
                <a:latin typeface="Kievit Pro" charset="0"/>
              </a:rPr>
              <a:t>faci</a:t>
            </a:r>
            <a:r>
              <a:rPr lang="en-US" dirty="0" smtClean="0">
                <a:effectLst/>
                <a:latin typeface="Kievit Pro" charset="0"/>
              </a:rPr>
              <a:t> </a:t>
            </a:r>
            <a:r>
              <a:rPr lang="en-US" dirty="0" err="1" smtClean="0">
                <a:effectLst/>
                <a:latin typeface="Kievit Pro" charset="0"/>
              </a:rPr>
              <a:t>exer</a:t>
            </a:r>
            <a:r>
              <a:rPr lang="en-US" dirty="0" smtClean="0">
                <a:effectLst/>
                <a:latin typeface="Kievit Pro" charset="0"/>
              </a:rPr>
              <a:t> </a:t>
            </a:r>
            <a:r>
              <a:rPr lang="en-US" dirty="0" err="1" smtClean="0">
                <a:effectLst/>
                <a:latin typeface="Kievit Pro" charset="0"/>
              </a:rPr>
              <a:t>suscipi</a:t>
            </a:r>
            <a:r>
              <a:rPr lang="en-US" dirty="0" smtClean="0">
                <a:effectLst/>
                <a:latin typeface="Kievit Pro" charset="0"/>
              </a:rPr>
              <a:t> </a:t>
            </a:r>
            <a:r>
              <a:rPr lang="en-US" dirty="0" err="1" smtClean="0">
                <a:effectLst/>
                <a:latin typeface="Kievit Pro" charset="0"/>
              </a:rPr>
              <a:t>smodolore</a:t>
            </a:r>
            <a:r>
              <a:rPr lang="en-US" dirty="0" smtClean="0">
                <a:effectLst/>
                <a:latin typeface="Kievit Pro" charset="0"/>
              </a:rPr>
              <a:t> </a:t>
            </a:r>
            <a:r>
              <a:rPr lang="en-US" dirty="0" err="1" smtClean="0">
                <a:effectLst/>
                <a:latin typeface="Kievit Pro" charset="0"/>
              </a:rPr>
              <a:t>molent</a:t>
            </a:r>
            <a:r>
              <a:rPr lang="en-US" dirty="0" smtClean="0">
                <a:effectLst/>
                <a:latin typeface="Kievit Pro" charset="0"/>
              </a:rPr>
              <a:t> </a:t>
            </a:r>
            <a:r>
              <a:rPr lang="en-US" dirty="0" err="1" smtClean="0">
                <a:effectLst/>
                <a:latin typeface="Kievit Pro" charset="0"/>
              </a:rPr>
              <a:t>lutatisis</a:t>
            </a:r>
            <a:r>
              <a:rPr lang="en-US" dirty="0" smtClean="0">
                <a:effectLst/>
                <a:latin typeface="Kievit Pro" charset="0"/>
              </a:rPr>
              <a:t> </a:t>
            </a:r>
            <a:r>
              <a:rPr lang="en-US" dirty="0" err="1" smtClean="0">
                <a:effectLst/>
                <a:latin typeface="Kievit Pro" charset="0"/>
              </a:rPr>
              <a:t>nonse</a:t>
            </a:r>
            <a:r>
              <a:rPr lang="en-US" dirty="0" smtClean="0">
                <a:effectLst/>
                <a:latin typeface="Kievit Pro" charset="0"/>
              </a:rPr>
              <a:t> </a:t>
            </a:r>
            <a:r>
              <a:rPr lang="en-US" dirty="0" err="1" smtClean="0">
                <a:effectLst/>
                <a:latin typeface="Kievit Pro" charset="0"/>
              </a:rPr>
              <a:t>elit</a:t>
            </a:r>
            <a:r>
              <a:rPr lang="en-US" dirty="0" smtClean="0">
                <a:effectLst/>
                <a:latin typeface="Kievit Pro" charset="0"/>
              </a:rPr>
              <a:t>, </a:t>
            </a:r>
            <a:r>
              <a:rPr lang="en-US" dirty="0" err="1" smtClean="0">
                <a:effectLst/>
                <a:latin typeface="Kievit Pro" charset="0"/>
              </a:rPr>
              <a:t>quipismolore</a:t>
            </a:r>
            <a:r>
              <a:rPr lang="en-US" dirty="0" smtClean="0">
                <a:effectLst/>
                <a:latin typeface="Kievit Pro" charset="0"/>
              </a:rPr>
              <a:t> </a:t>
            </a:r>
            <a:r>
              <a:rPr lang="en-US" dirty="0" err="1" smtClean="0">
                <a:effectLst/>
                <a:latin typeface="Kievit Pro" charset="0"/>
              </a:rPr>
              <a:t>dit</a:t>
            </a:r>
            <a:r>
              <a:rPr lang="en-US" dirty="0" smtClean="0">
                <a:effectLst/>
                <a:latin typeface="Kievit Pro" charset="0"/>
              </a:rPr>
              <a:t> </a:t>
            </a:r>
            <a:r>
              <a:rPr lang="en-US" dirty="0" err="1" smtClean="0">
                <a:effectLst/>
                <a:latin typeface="Kievit Pro" charset="0"/>
              </a:rPr>
              <a:t>vel</a:t>
            </a:r>
            <a:r>
              <a:rPr lang="en-US" dirty="0" smtClean="0">
                <a:effectLst/>
                <a:latin typeface="Kievit Pro" charset="0"/>
              </a:rPr>
              <a:t> </a:t>
            </a:r>
            <a:r>
              <a:rPr lang="en-US" dirty="0" err="1" smtClean="0">
                <a:effectLst/>
                <a:latin typeface="Kievit Pro" charset="0"/>
              </a:rPr>
              <a:t>eraessed</a:t>
            </a:r>
            <a:r>
              <a:rPr lang="en-US" dirty="0" smtClean="0">
                <a:effectLst/>
                <a:latin typeface="Kievit Pro" charset="0"/>
              </a:rPr>
              <a:t> </a:t>
            </a:r>
            <a:r>
              <a:rPr lang="en-US" dirty="0" err="1" smtClean="0">
                <a:effectLst/>
                <a:latin typeface="Kievit Pro" charset="0"/>
              </a:rPr>
              <a:t>tet</a:t>
            </a:r>
            <a:r>
              <a:rPr lang="en-US" dirty="0" smtClean="0">
                <a:effectLst/>
                <a:latin typeface="Kievit Pro" charset="0"/>
              </a:rPr>
              <a:t>, </a:t>
            </a:r>
            <a:r>
              <a:rPr lang="en-US" dirty="0" err="1" smtClean="0">
                <a:effectLst/>
                <a:latin typeface="Kievit Pro" charset="0"/>
              </a:rPr>
              <a:t>suscipisci</a:t>
            </a:r>
            <a:r>
              <a:rPr lang="en-US" dirty="0" smtClean="0">
                <a:effectLst/>
                <a:latin typeface="Kievit Pro" charset="0"/>
              </a:rPr>
              <a:t> </a:t>
            </a:r>
            <a:r>
              <a:rPr lang="en-US" dirty="0" err="1" smtClean="0">
                <a:effectLst/>
                <a:latin typeface="Kievit Pro" charset="0"/>
              </a:rPr>
              <a:t>blaore</a:t>
            </a:r>
            <a:r>
              <a:rPr lang="en-US" dirty="0" smtClean="0">
                <a:effectLst/>
                <a:latin typeface="Kievit Pro" charset="0"/>
              </a:rPr>
              <a:t> </a:t>
            </a:r>
            <a:r>
              <a:rPr lang="en-US" dirty="0" err="1" smtClean="0">
                <a:effectLst/>
                <a:latin typeface="Kievit Pro" charset="0"/>
              </a:rPr>
              <a:t>faccumsandre</a:t>
            </a:r>
            <a:r>
              <a:rPr lang="en-US" dirty="0" smtClean="0">
                <a:effectLst/>
                <a:latin typeface="Kievit Pro" charset="0"/>
              </a:rPr>
              <a:t> </a:t>
            </a:r>
            <a:r>
              <a:rPr lang="en-US" dirty="0" err="1" smtClean="0">
                <a:effectLst/>
                <a:latin typeface="Kievit Pro" charset="0"/>
              </a:rPr>
              <a:t>conse</a:t>
            </a:r>
            <a:r>
              <a:rPr lang="en-US" dirty="0" smtClean="0">
                <a:effectLst/>
                <a:latin typeface="Kievit Pro" charset="0"/>
              </a:rPr>
              <a:t> </a:t>
            </a:r>
            <a:r>
              <a:rPr lang="en-US" dirty="0" err="1" smtClean="0">
                <a:effectLst/>
                <a:latin typeface="Kievit Pro" charset="0"/>
              </a:rPr>
              <a:t>dolore</a:t>
            </a:r>
            <a:r>
              <a:rPr lang="en-US" dirty="0" smtClean="0">
                <a:effectLst/>
                <a:latin typeface="Kievit Pro" charset="0"/>
              </a:rPr>
              <a:t> </a:t>
            </a:r>
            <a:r>
              <a:rPr lang="en-US" dirty="0" err="1" smtClean="0">
                <a:effectLst/>
                <a:latin typeface="Kievit Pro" charset="0"/>
              </a:rPr>
              <a:t>molobore</a:t>
            </a:r>
            <a:r>
              <a:rPr lang="en-US" dirty="0" smtClean="0">
                <a:effectLst/>
                <a:latin typeface="Kievit Pro" charset="0"/>
              </a:rPr>
              <a:t> et, </a:t>
            </a:r>
            <a:r>
              <a:rPr lang="en-US" dirty="0" err="1" smtClean="0">
                <a:effectLst/>
                <a:latin typeface="Kievit Pro" charset="0"/>
              </a:rPr>
              <a:t>suscips</a:t>
            </a:r>
            <a:r>
              <a:rPr lang="en-US" dirty="0" smtClean="0">
                <a:effectLst/>
                <a:latin typeface="Kievit Pro" charset="0"/>
              </a:rPr>
              <a:t> </a:t>
            </a:r>
            <a:r>
              <a:rPr lang="en-US" dirty="0" err="1" smtClean="0">
                <a:effectLst/>
                <a:latin typeface="Kievit Pro" charset="0"/>
              </a:rPr>
              <a:t>ustrud</a:t>
            </a:r>
            <a:r>
              <a:rPr lang="en-US" dirty="0" smtClean="0">
                <a:effectLst/>
                <a:latin typeface="Kievit Pro" charset="0"/>
              </a:rPr>
              <a:t> tie tis </a:t>
            </a:r>
            <a:r>
              <a:rPr lang="en-US" dirty="0" err="1" smtClean="0">
                <a:effectLst/>
                <a:latin typeface="Kievit Pro" charset="0"/>
              </a:rPr>
              <a:t>adignibh</a:t>
            </a:r>
            <a:r>
              <a:rPr lang="en-US" dirty="0" smtClean="0">
                <a:effectLst/>
                <a:latin typeface="Kievit Pro" charset="0"/>
              </a:rPr>
              <a:t> </a:t>
            </a:r>
            <a:r>
              <a:rPr lang="en-US" dirty="0" err="1" smtClean="0">
                <a:effectLst/>
                <a:latin typeface="Kievit Pro" charset="0"/>
              </a:rPr>
              <a:t>er</a:t>
            </a:r>
            <a:r>
              <a:rPr lang="en-US" dirty="0" smtClean="0">
                <a:effectLst/>
                <a:latin typeface="Kievit Pro" charset="0"/>
              </a:rPr>
              <a:t> </a:t>
            </a:r>
            <a:r>
              <a:rPr lang="en-US" dirty="0" err="1" smtClean="0">
                <a:effectLst/>
                <a:latin typeface="Kievit Pro" charset="0"/>
              </a:rPr>
              <a:t>oreet</a:t>
            </a:r>
            <a:r>
              <a:rPr lang="en-US" dirty="0" smtClean="0">
                <a:effectLst/>
                <a:latin typeface="Kievit Pro" charset="0"/>
              </a:rPr>
              <a:t> prat </a:t>
            </a:r>
            <a:r>
              <a:rPr lang="en-US" dirty="0" err="1" smtClean="0">
                <a:effectLst/>
                <a:latin typeface="Kievit Pro" charset="0"/>
              </a:rPr>
              <a:t>iustrud</a:t>
            </a:r>
            <a:r>
              <a:rPr lang="en-US" dirty="0" smtClean="0">
                <a:effectLst/>
                <a:latin typeface="Kievit Pro" charset="0"/>
              </a:rPr>
              <a:t> mod </a:t>
            </a:r>
            <a:r>
              <a:rPr lang="en-US" dirty="0" err="1" smtClean="0">
                <a:effectLst/>
                <a:latin typeface="Kievit Pro" charset="0"/>
              </a:rPr>
              <a:t>erostrud</a:t>
            </a:r>
            <a:r>
              <a:rPr lang="en-US" dirty="0" smtClean="0">
                <a:effectLst/>
                <a:latin typeface="Kievit Pro" charset="0"/>
              </a:rPr>
              <a:t> </a:t>
            </a:r>
            <a:r>
              <a:rPr lang="en-US" dirty="0" err="1" smtClean="0">
                <a:effectLst/>
                <a:latin typeface="Kievit Pro" charset="0"/>
              </a:rPr>
              <a:t>eugait</a:t>
            </a:r>
            <a:r>
              <a:rPr lang="en-US" dirty="0" smtClean="0">
                <a:effectLst/>
                <a:latin typeface="Kievit Pro" charset="0"/>
              </a:rPr>
              <a:t> alit, </a:t>
            </a:r>
            <a:r>
              <a:rPr lang="en-US" dirty="0" err="1" smtClean="0">
                <a:effectLst/>
                <a:latin typeface="Kievit Pro" charset="0"/>
              </a:rPr>
              <a:t>ver</a:t>
            </a:r>
            <a:r>
              <a:rPr lang="en-US" dirty="0" smtClean="0">
                <a:effectLst/>
                <a:latin typeface="Kievit Pro" charset="0"/>
              </a:rPr>
              <a:t> </a:t>
            </a:r>
            <a:r>
              <a:rPr lang="en-US" dirty="0" err="1" smtClean="0">
                <a:effectLst/>
                <a:latin typeface="Kievit Pro" charset="0"/>
              </a:rPr>
              <a:t>irite</a:t>
            </a:r>
            <a:r>
              <a:rPr lang="en-US" dirty="0" smtClean="0">
                <a:effectLst/>
                <a:latin typeface="Kievit Pro" charset="0"/>
              </a:rPr>
              <a:t> magna ae </a:t>
            </a:r>
            <a:r>
              <a:rPr lang="en-US" dirty="0" err="1" smtClean="0">
                <a:effectLst/>
                <a:latin typeface="Kievit Pro" charset="0"/>
              </a:rPr>
              <a:t>facinci</a:t>
            </a:r>
            <a:r>
              <a:rPr lang="en-US" dirty="0" smtClean="0">
                <a:effectLst/>
                <a:latin typeface="Kievit Pro" charset="0"/>
              </a:rPr>
              <a:t> </a:t>
            </a:r>
            <a:r>
              <a:rPr lang="en-US" dirty="0" err="1" smtClean="0">
                <a:effectLst/>
                <a:latin typeface="Kievit Pro" charset="0"/>
              </a:rPr>
              <a:t>faccum</a:t>
            </a:r>
            <a:r>
              <a:rPr lang="en-US" dirty="0" smtClean="0">
                <a:effectLst/>
                <a:latin typeface="Kievit Pro" charset="0"/>
              </a:rPr>
              <a:t> </a:t>
            </a:r>
            <a:r>
              <a:rPr lang="en-US" dirty="0" err="1" smtClean="0">
                <a:effectLst/>
                <a:latin typeface="Kievit Pro" charset="0"/>
              </a:rPr>
              <a:t>diat</a:t>
            </a:r>
            <a:r>
              <a:rPr lang="en-US" dirty="0" smtClean="0">
                <a:effectLst/>
                <a:latin typeface="Kievit Pro" charset="0"/>
              </a:rPr>
              <a:t>.</a:t>
            </a:r>
            <a:endParaRPr lang="en-US" dirty="0">
              <a:effectLst/>
              <a:latin typeface="Kievit Pro" charset="0"/>
            </a:endParaRP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2" hasCustomPrompt="1"/>
          </p:nvPr>
        </p:nvSpPr>
        <p:spPr>
          <a:xfrm>
            <a:off x="845489" y="682287"/>
            <a:ext cx="6067390" cy="166712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l">
              <a:lnSpc>
                <a:spcPts val="1294"/>
              </a:lnSpc>
              <a:buFontTx/>
              <a:buNone/>
              <a:defRPr sz="1068" spc="39" baseline="0">
                <a:latin typeface="KievitPro-Medium" charset="0"/>
              </a:defRPr>
            </a:lvl1pPr>
            <a:lvl2pPr marL="325440" indent="0">
              <a:buFontTx/>
              <a:buNone/>
              <a:defRPr sz="1068" baseline="0">
                <a:latin typeface="KievitPro-Medium" charset="0"/>
              </a:defRPr>
            </a:lvl2pPr>
            <a:lvl3pPr marL="650879" indent="0">
              <a:buFontTx/>
              <a:buNone/>
              <a:defRPr sz="1068" baseline="0">
                <a:latin typeface="KievitPro-Medium" charset="0"/>
              </a:defRPr>
            </a:lvl3pPr>
            <a:lvl4pPr marL="976319" indent="0">
              <a:buFontTx/>
              <a:buNone/>
              <a:defRPr sz="1068" baseline="0">
                <a:latin typeface="KievitPro-Medium" charset="0"/>
              </a:defRPr>
            </a:lvl4pPr>
            <a:lvl5pPr marL="1301758" indent="0">
              <a:buFontTx/>
              <a:buNone/>
              <a:defRPr sz="1068" baseline="0">
                <a:latin typeface="KievitPro-Medium" charset="0"/>
              </a:defRPr>
            </a:lvl5pPr>
          </a:lstStyle>
          <a:p>
            <a:pPr lvl="0"/>
            <a:r>
              <a:rPr lang="en-US" dirty="0" smtClean="0"/>
              <a:t>College or department</a:t>
            </a:r>
            <a:endParaRPr lang="en-US" dirty="0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15" hasCustomPrompt="1"/>
          </p:nvPr>
        </p:nvSpPr>
        <p:spPr>
          <a:xfrm>
            <a:off x="3880578" y="7514818"/>
            <a:ext cx="3032301" cy="308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lnSpc>
                <a:spcPts val="1165"/>
              </a:lnSpc>
              <a:buFontTx/>
              <a:buNone/>
              <a:defRPr sz="906" baseline="0">
                <a:latin typeface="KievitPro-Regular" charset="0"/>
              </a:defRPr>
            </a:lvl1pPr>
            <a:lvl2pPr marL="325440" indent="0">
              <a:lnSpc>
                <a:spcPts val="1165"/>
              </a:lnSpc>
              <a:buFontTx/>
              <a:buNone/>
              <a:defRPr sz="906" baseline="0">
                <a:latin typeface="KievitPro-Regular" charset="0"/>
              </a:defRPr>
            </a:lvl2pPr>
            <a:lvl3pPr marL="650879" indent="0">
              <a:lnSpc>
                <a:spcPts val="1165"/>
              </a:lnSpc>
              <a:buFontTx/>
              <a:buNone/>
              <a:defRPr sz="906" baseline="0">
                <a:latin typeface="KievitPro-Regular" charset="0"/>
              </a:defRPr>
            </a:lvl3pPr>
            <a:lvl4pPr marL="976319" indent="0">
              <a:lnSpc>
                <a:spcPts val="1165"/>
              </a:lnSpc>
              <a:buFontTx/>
              <a:buNone/>
              <a:defRPr sz="906" baseline="0">
                <a:latin typeface="KievitPro-Regular" charset="0"/>
              </a:defRPr>
            </a:lvl4pPr>
            <a:lvl5pPr marL="1301758" indent="0">
              <a:lnSpc>
                <a:spcPts val="1165"/>
              </a:lnSpc>
              <a:buFontTx/>
              <a:buNone/>
              <a:defRPr sz="906" baseline="0">
                <a:latin typeface="KievitPro-Regular" charset="0"/>
              </a:defRPr>
            </a:lvl5pPr>
          </a:lstStyle>
          <a:p>
            <a:pPr lvl="0"/>
            <a:r>
              <a:rPr lang="en-US" dirty="0" smtClean="0"/>
              <a:t>Accommodations for disabilities may be made by contacting 541-737-XXXX or </a:t>
            </a:r>
            <a:r>
              <a:rPr lang="en-US" dirty="0" err="1" smtClean="0"/>
              <a:t>email@oregonstate.edu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6" hasCustomPrompt="1"/>
          </p:nvPr>
        </p:nvSpPr>
        <p:spPr>
          <a:xfrm>
            <a:off x="3880578" y="7948669"/>
            <a:ext cx="3091028" cy="115416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lnSpc>
                <a:spcPts val="906"/>
              </a:lnSpc>
              <a:buFontTx/>
              <a:buNone/>
              <a:defRPr sz="1068" baseline="0">
                <a:solidFill>
                  <a:srgbClr val="DC4405"/>
                </a:solidFill>
                <a:latin typeface="KievitPro-Medium" charset="0"/>
              </a:defRPr>
            </a:lvl1pPr>
            <a:lvl2pPr marL="325440" indent="0">
              <a:lnSpc>
                <a:spcPts val="906"/>
              </a:lnSpc>
              <a:buFontTx/>
              <a:buNone/>
              <a:defRPr sz="1068" baseline="0">
                <a:solidFill>
                  <a:srgbClr val="DC4405"/>
                </a:solidFill>
                <a:latin typeface="KievitPro-Medium" charset="0"/>
              </a:defRPr>
            </a:lvl2pPr>
            <a:lvl3pPr marL="650879" indent="0">
              <a:lnSpc>
                <a:spcPts val="906"/>
              </a:lnSpc>
              <a:buFontTx/>
              <a:buNone/>
              <a:defRPr sz="1068" baseline="0">
                <a:solidFill>
                  <a:srgbClr val="DC4405"/>
                </a:solidFill>
                <a:latin typeface="KievitPro-Medium" charset="0"/>
              </a:defRPr>
            </a:lvl3pPr>
            <a:lvl4pPr marL="976319" indent="0">
              <a:lnSpc>
                <a:spcPts val="906"/>
              </a:lnSpc>
              <a:buFontTx/>
              <a:buNone/>
              <a:defRPr sz="1068" baseline="0">
                <a:solidFill>
                  <a:srgbClr val="DC4405"/>
                </a:solidFill>
                <a:latin typeface="KievitPro-Medium" charset="0"/>
              </a:defRPr>
            </a:lvl4pPr>
            <a:lvl5pPr marL="1301758" indent="0">
              <a:lnSpc>
                <a:spcPts val="906"/>
              </a:lnSpc>
              <a:buFontTx/>
              <a:buNone/>
              <a:defRPr sz="1068" baseline="0">
                <a:solidFill>
                  <a:srgbClr val="DC4405"/>
                </a:solidFill>
                <a:latin typeface="KievitPro-Medium" charset="0"/>
              </a:defRPr>
            </a:lvl5pPr>
          </a:lstStyle>
          <a:p>
            <a:pPr lvl="0"/>
            <a:r>
              <a:rPr lang="en-US" dirty="0" smtClean="0"/>
              <a:t>Website link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3880578" y="6618110"/>
            <a:ext cx="3090784" cy="175113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lnSpc>
                <a:spcPts val="1165"/>
              </a:lnSpc>
              <a:buFontTx/>
              <a:buNone/>
              <a:defRPr sz="1553" cap="all" baseline="0">
                <a:solidFill>
                  <a:srgbClr val="003B5C"/>
                </a:solidFill>
                <a:latin typeface="Stratum2 Medium" charset="0"/>
              </a:defRPr>
            </a:lvl1pPr>
            <a:lvl2pPr marL="325440" indent="0">
              <a:lnSpc>
                <a:spcPts val="1165"/>
              </a:lnSpc>
              <a:buFontTx/>
              <a:buNone/>
              <a:defRPr sz="1553" cap="all" baseline="0">
                <a:solidFill>
                  <a:srgbClr val="00859B"/>
                </a:solidFill>
                <a:latin typeface="Stratum2 Medium" charset="0"/>
              </a:defRPr>
            </a:lvl2pPr>
            <a:lvl3pPr marL="650879" indent="0">
              <a:lnSpc>
                <a:spcPts val="1165"/>
              </a:lnSpc>
              <a:buFontTx/>
              <a:buNone/>
              <a:defRPr sz="1553" cap="all" baseline="0">
                <a:solidFill>
                  <a:srgbClr val="00859B"/>
                </a:solidFill>
                <a:latin typeface="Stratum2 Medium" charset="0"/>
              </a:defRPr>
            </a:lvl3pPr>
            <a:lvl4pPr marL="976319" indent="0">
              <a:lnSpc>
                <a:spcPts val="1165"/>
              </a:lnSpc>
              <a:buFontTx/>
              <a:buNone/>
              <a:defRPr sz="1553" cap="all" baseline="0">
                <a:solidFill>
                  <a:srgbClr val="00859B"/>
                </a:solidFill>
                <a:latin typeface="Stratum2 Medium" charset="0"/>
              </a:defRPr>
            </a:lvl4pPr>
            <a:lvl5pPr marL="1301758" indent="0">
              <a:lnSpc>
                <a:spcPts val="1165"/>
              </a:lnSpc>
              <a:buFontTx/>
              <a:buNone/>
              <a:defRPr sz="1553" cap="all" baseline="0">
                <a:solidFill>
                  <a:srgbClr val="00859B"/>
                </a:solidFill>
                <a:latin typeface="Stratum2 Medium" charset="0"/>
              </a:defRPr>
            </a:lvl5pPr>
          </a:lstStyle>
          <a:p>
            <a:pPr lvl="0"/>
            <a:r>
              <a:rPr lang="en-US" dirty="0" smtClean="0"/>
              <a:t>7 p.m.</a:t>
            </a:r>
            <a:endParaRPr lang="en-US" dirty="0"/>
          </a:p>
        </p:txBody>
      </p:sp>
      <p:sp>
        <p:nvSpPr>
          <p:cNvPr id="18" name="Text Placeholder 6"/>
          <p:cNvSpPr>
            <a:spLocks noGrp="1"/>
          </p:cNvSpPr>
          <p:nvPr>
            <p:ph type="body" sz="quarter" idx="19" hasCustomPrompt="1"/>
          </p:nvPr>
        </p:nvSpPr>
        <p:spPr>
          <a:xfrm>
            <a:off x="3880578" y="6891895"/>
            <a:ext cx="3090784" cy="128240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lnSpc>
                <a:spcPts val="1035"/>
              </a:lnSpc>
              <a:buFontTx/>
              <a:buNone/>
              <a:defRPr sz="1068" baseline="0">
                <a:latin typeface="KievitPro-Medium" charset="0"/>
              </a:defRPr>
            </a:lvl1pPr>
            <a:lvl2pPr marL="325440" indent="0">
              <a:lnSpc>
                <a:spcPts val="1294"/>
              </a:lnSpc>
              <a:buFontTx/>
              <a:buNone/>
              <a:defRPr sz="1068" baseline="0">
                <a:latin typeface="KievitPro-Medium" charset="0"/>
              </a:defRPr>
            </a:lvl2pPr>
            <a:lvl3pPr marL="650879" indent="0">
              <a:lnSpc>
                <a:spcPts val="1294"/>
              </a:lnSpc>
              <a:buFontTx/>
              <a:buNone/>
              <a:defRPr sz="1068" baseline="0">
                <a:latin typeface="KievitPro-Medium" charset="0"/>
              </a:defRPr>
            </a:lvl3pPr>
            <a:lvl4pPr marL="976319" indent="0">
              <a:lnSpc>
                <a:spcPts val="1294"/>
              </a:lnSpc>
              <a:buFontTx/>
              <a:buNone/>
              <a:defRPr sz="1068" baseline="0">
                <a:latin typeface="KievitPro-Medium" charset="0"/>
              </a:defRPr>
            </a:lvl4pPr>
            <a:lvl5pPr marL="1301758" indent="0">
              <a:lnSpc>
                <a:spcPts val="1294"/>
              </a:lnSpc>
              <a:buFontTx/>
              <a:buNone/>
              <a:defRPr sz="1068" baseline="0">
                <a:latin typeface="KievitPro-Medium" charset="0"/>
              </a:defRPr>
            </a:lvl5pPr>
          </a:lstStyle>
          <a:p>
            <a:pPr lvl="0"/>
            <a:r>
              <a:rPr lang="en-US" dirty="0" smtClean="0"/>
              <a:t>The </a:t>
            </a:r>
            <a:r>
              <a:rPr lang="en-US" dirty="0" err="1" smtClean="0"/>
              <a:t>LaSells</a:t>
            </a:r>
            <a:r>
              <a:rPr lang="en-US" dirty="0" smtClean="0"/>
              <a:t> Stewart Center</a:t>
            </a:r>
          </a:p>
        </p:txBody>
      </p:sp>
      <p:sp>
        <p:nvSpPr>
          <p:cNvPr id="20" name="Text Placeholder 6"/>
          <p:cNvSpPr>
            <a:spLocks noGrp="1"/>
          </p:cNvSpPr>
          <p:nvPr>
            <p:ph type="body" sz="quarter" idx="20" hasCustomPrompt="1"/>
          </p:nvPr>
        </p:nvSpPr>
        <p:spPr>
          <a:xfrm>
            <a:off x="3880578" y="7086117"/>
            <a:ext cx="3090784" cy="128240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lnSpc>
                <a:spcPts val="1035"/>
              </a:lnSpc>
              <a:buFontTx/>
              <a:buNone/>
              <a:defRPr sz="1068" baseline="0">
                <a:latin typeface="KievitPro-Medium" charset="0"/>
              </a:defRPr>
            </a:lvl1pPr>
            <a:lvl2pPr marL="325440" indent="0">
              <a:lnSpc>
                <a:spcPts val="1294"/>
              </a:lnSpc>
              <a:buFontTx/>
              <a:buNone/>
              <a:defRPr sz="1068" baseline="0">
                <a:latin typeface="KievitPro-Medium" charset="0"/>
              </a:defRPr>
            </a:lvl2pPr>
            <a:lvl3pPr marL="650879" indent="0">
              <a:lnSpc>
                <a:spcPts val="1294"/>
              </a:lnSpc>
              <a:buFontTx/>
              <a:buNone/>
              <a:defRPr sz="1068" baseline="0">
                <a:latin typeface="KievitPro-Medium" charset="0"/>
              </a:defRPr>
            </a:lvl3pPr>
            <a:lvl4pPr marL="976319" indent="0">
              <a:lnSpc>
                <a:spcPts val="1294"/>
              </a:lnSpc>
              <a:buFontTx/>
              <a:buNone/>
              <a:defRPr sz="1068" baseline="0">
                <a:latin typeface="KievitPro-Medium" charset="0"/>
              </a:defRPr>
            </a:lvl4pPr>
            <a:lvl5pPr marL="1301758" indent="0">
              <a:lnSpc>
                <a:spcPts val="1294"/>
              </a:lnSpc>
              <a:buFontTx/>
              <a:buNone/>
              <a:defRPr sz="1068" baseline="0">
                <a:latin typeface="KievitPro-Medium" charset="0"/>
              </a:defRPr>
            </a:lvl5pPr>
          </a:lstStyle>
          <a:p>
            <a:pPr lvl="0"/>
            <a:r>
              <a:rPr lang="en-US" dirty="0" smtClean="0"/>
              <a:t>FREE</a:t>
            </a:r>
          </a:p>
        </p:txBody>
      </p:sp>
      <p:sp>
        <p:nvSpPr>
          <p:cNvPr id="22" name="Text Placeholder 6"/>
          <p:cNvSpPr>
            <a:spLocks noGrp="1"/>
          </p:cNvSpPr>
          <p:nvPr>
            <p:ph type="body" sz="quarter" idx="21" hasCustomPrompt="1"/>
          </p:nvPr>
        </p:nvSpPr>
        <p:spPr>
          <a:xfrm>
            <a:off x="3880578" y="7280338"/>
            <a:ext cx="3090784" cy="128240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lnSpc>
                <a:spcPts val="1035"/>
              </a:lnSpc>
              <a:buFontTx/>
              <a:buNone/>
              <a:defRPr sz="1068" baseline="0">
                <a:latin typeface="KievitPro-Medium" charset="0"/>
              </a:defRPr>
            </a:lvl1pPr>
            <a:lvl2pPr marL="325440" indent="0">
              <a:lnSpc>
                <a:spcPts val="1294"/>
              </a:lnSpc>
              <a:buFontTx/>
              <a:buNone/>
              <a:defRPr sz="1068" baseline="0">
                <a:latin typeface="KievitPro-Medium" charset="0"/>
              </a:defRPr>
            </a:lvl2pPr>
            <a:lvl3pPr marL="650879" indent="0">
              <a:lnSpc>
                <a:spcPts val="1294"/>
              </a:lnSpc>
              <a:buFontTx/>
              <a:buNone/>
              <a:defRPr sz="1068" baseline="0">
                <a:latin typeface="KievitPro-Medium" charset="0"/>
              </a:defRPr>
            </a:lvl3pPr>
            <a:lvl4pPr marL="976319" indent="0">
              <a:lnSpc>
                <a:spcPts val="1294"/>
              </a:lnSpc>
              <a:buFontTx/>
              <a:buNone/>
              <a:defRPr sz="1068" baseline="0">
                <a:latin typeface="KievitPro-Medium" charset="0"/>
              </a:defRPr>
            </a:lvl4pPr>
            <a:lvl5pPr marL="1301758" indent="0">
              <a:lnSpc>
                <a:spcPts val="1294"/>
              </a:lnSpc>
              <a:buFontTx/>
              <a:buNone/>
              <a:defRPr sz="1068" baseline="0">
                <a:latin typeface="KievitPro-Medium" charset="0"/>
              </a:defRPr>
            </a:lvl5pPr>
          </a:lstStyle>
          <a:p>
            <a:pPr lvl="0"/>
            <a:r>
              <a:rPr lang="en-US" dirty="0" smtClean="0"/>
              <a:t>541-737-XXXX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3879184" y="6401565"/>
            <a:ext cx="3090784" cy="153888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lnSpc>
                <a:spcPts val="1165"/>
              </a:lnSpc>
              <a:buFontTx/>
              <a:buNone/>
              <a:defRPr sz="1553" cap="all" baseline="0">
                <a:solidFill>
                  <a:srgbClr val="003B5C"/>
                </a:solidFill>
                <a:latin typeface="Stratum2 Medium" charset="0"/>
              </a:defRPr>
            </a:lvl1pPr>
            <a:lvl2pPr marL="325440" indent="0">
              <a:lnSpc>
                <a:spcPts val="1165"/>
              </a:lnSpc>
              <a:buFontTx/>
              <a:buNone/>
              <a:defRPr sz="1553" cap="all" baseline="0">
                <a:solidFill>
                  <a:srgbClr val="00859B"/>
                </a:solidFill>
                <a:latin typeface="Stratum2 Medium" charset="0"/>
              </a:defRPr>
            </a:lvl2pPr>
            <a:lvl3pPr marL="650879" indent="0">
              <a:lnSpc>
                <a:spcPts val="1165"/>
              </a:lnSpc>
              <a:buFontTx/>
              <a:buNone/>
              <a:defRPr sz="1553" cap="all" baseline="0">
                <a:solidFill>
                  <a:srgbClr val="00859B"/>
                </a:solidFill>
                <a:latin typeface="Stratum2 Medium" charset="0"/>
              </a:defRPr>
            </a:lvl3pPr>
            <a:lvl4pPr marL="976319" indent="0">
              <a:lnSpc>
                <a:spcPts val="1165"/>
              </a:lnSpc>
              <a:buFontTx/>
              <a:buNone/>
              <a:defRPr sz="1553" cap="all" baseline="0">
                <a:solidFill>
                  <a:srgbClr val="00859B"/>
                </a:solidFill>
                <a:latin typeface="Stratum2 Medium" charset="0"/>
              </a:defRPr>
            </a:lvl4pPr>
            <a:lvl5pPr marL="1301758" indent="0">
              <a:lnSpc>
                <a:spcPts val="1165"/>
              </a:lnSpc>
              <a:buFontTx/>
              <a:buNone/>
              <a:defRPr sz="1553" cap="all" baseline="0">
                <a:solidFill>
                  <a:srgbClr val="00859B"/>
                </a:solidFill>
                <a:latin typeface="Stratum2 Medium" charset="0"/>
              </a:defRPr>
            </a:lvl5pPr>
          </a:lstStyle>
          <a:p>
            <a:pPr lvl="0"/>
            <a:r>
              <a:rPr lang="en-US" dirty="0" smtClean="0"/>
              <a:t>Monday, </a:t>
            </a:r>
            <a:r>
              <a:rPr lang="en-US" dirty="0" err="1" smtClean="0"/>
              <a:t>april</a:t>
            </a:r>
            <a:r>
              <a:rPr lang="en-US" dirty="0" smtClean="0"/>
              <a:t> 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9857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6656" y="304288"/>
            <a:ext cx="7052359" cy="9449824"/>
          </a:xfrm>
          <a:prstGeom prst="rect">
            <a:avLst/>
          </a:prstGeom>
          <a:noFill/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11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845490" y="946094"/>
            <a:ext cx="6061255" cy="4916"/>
          </a:xfrm>
          <a:prstGeom prst="line">
            <a:avLst/>
          </a:prstGeom>
          <a:ln w="28575">
            <a:solidFill>
              <a:srgbClr val="DC440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 userDrawn="1"/>
        </p:nvSpPr>
        <p:spPr>
          <a:xfrm>
            <a:off x="380082" y="5145352"/>
            <a:ext cx="3265894" cy="2932508"/>
          </a:xfrm>
          <a:prstGeom prst="rect">
            <a:avLst/>
          </a:prstGeom>
          <a:solidFill>
            <a:srgbClr val="FFC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786" y="8846740"/>
            <a:ext cx="2083134" cy="857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8016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993" y="1222577"/>
            <a:ext cx="6284831" cy="705321"/>
          </a:xfrm>
        </p:spPr>
        <p:txBody>
          <a:bodyPr/>
          <a:lstStyle/>
          <a:p>
            <a:pPr algn="ctr"/>
            <a:r>
              <a:rPr lang="en-US" sz="5600" b="1" dirty="0" smtClean="0">
                <a:solidFill>
                  <a:srgbClr val="003B5C"/>
                </a:solidFill>
              </a:rPr>
              <a:t>WALK </a:t>
            </a:r>
            <a:r>
              <a:rPr lang="en-US" sz="5600" b="1" dirty="0" smtClean="0">
                <a:solidFill>
                  <a:srgbClr val="003B5C"/>
                </a:solidFill>
                <a:latin typeface="Stratum2"/>
              </a:rPr>
              <a:t>WITH</a:t>
            </a:r>
            <a:r>
              <a:rPr lang="en-US" sz="5600" b="1" dirty="0" smtClean="0">
                <a:solidFill>
                  <a:srgbClr val="003B5C"/>
                </a:solidFill>
              </a:rPr>
              <a:t> EASE</a:t>
            </a:r>
            <a:endParaRPr lang="en-US" sz="5600" b="1" dirty="0">
              <a:solidFill>
                <a:srgbClr val="003B5C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517247" y="2136339"/>
            <a:ext cx="6786146" cy="1398055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800" dirty="0" smtClean="0"/>
              <a:t>Join us for weekly virtual support and walk or roll when it is convenient for you. 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818854" y="685006"/>
            <a:ext cx="6377915" cy="166712"/>
          </a:xfrm>
        </p:spPr>
        <p:txBody>
          <a:bodyPr/>
          <a:lstStyle/>
          <a:p>
            <a:r>
              <a:rPr lang="en-US" sz="1200" dirty="0" smtClean="0">
                <a:solidFill>
                  <a:srgbClr val="DC4405"/>
                </a:solidFill>
              </a:rPr>
              <a:t>Oregon State University Extension </a:t>
            </a:r>
            <a:r>
              <a:rPr lang="en-US" sz="1200" dirty="0" smtClean="0">
                <a:solidFill>
                  <a:srgbClr val="DC4405"/>
                </a:solidFill>
              </a:rPr>
              <a:t>Service</a:t>
            </a:r>
            <a:endParaRPr lang="en-US" sz="1200" dirty="0">
              <a:solidFill>
                <a:srgbClr val="DC4405"/>
              </a:solidFill>
            </a:endParaRPr>
          </a:p>
        </p:txBody>
      </p:sp>
      <p:sp>
        <p:nvSpPr>
          <p:cNvPr id="16" name="Subtitle 2"/>
          <p:cNvSpPr>
            <a:spLocks noGrp="1"/>
          </p:cNvSpPr>
          <p:nvPr>
            <p:ph type="subTitle" idx="1"/>
          </p:nvPr>
        </p:nvSpPr>
        <p:spPr>
          <a:xfrm>
            <a:off x="483443" y="4219507"/>
            <a:ext cx="3055995" cy="817237"/>
          </a:xfrm>
        </p:spPr>
        <p:txBody>
          <a:bodyPr/>
          <a:lstStyle/>
          <a:p>
            <a:pPr algn="ctr"/>
            <a:r>
              <a:rPr lang="en-US" sz="2400" dirty="0" smtClean="0"/>
              <a:t>Move more and socially connect this summer!</a:t>
            </a:r>
            <a:endParaRPr lang="en-US" sz="24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2"/>
          </p:nvPr>
        </p:nvSpPr>
        <p:spPr>
          <a:xfrm>
            <a:off x="3529674" y="8651753"/>
            <a:ext cx="3511150" cy="181332"/>
          </a:xfrm>
        </p:spPr>
        <p:txBody>
          <a:bodyPr/>
          <a:lstStyle/>
          <a:p>
            <a:pPr>
              <a:lnSpc>
                <a:spcPts val="14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To sign up, visit: LINK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124216" y="6190766"/>
            <a:ext cx="3179177" cy="2062103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Stratum2"/>
              </a:rPr>
              <a:t>Participants will receive: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Stratum2"/>
              </a:rPr>
              <a:t>a FREE Walk With Ease guidebook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Stratum2"/>
              </a:rPr>
              <a:t>6 weekly virtual meetings with lessons and encouragement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Stratum2"/>
              </a:rPr>
              <a:t>Learn how to be more        physically active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Stratum2"/>
              </a:rPr>
              <a:t>Set and work towards goals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523" y="5059171"/>
            <a:ext cx="3588685" cy="3133853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124216" y="4730988"/>
            <a:ext cx="3179177" cy="1323439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Stratum2"/>
              </a:rPr>
              <a:t>This program is proven to: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Stratum2"/>
              </a:rPr>
              <a:t>Reduce pain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Stratum2"/>
              </a:rPr>
              <a:t>Build confidence in being physically active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Stratum2"/>
              </a:rPr>
              <a:t>Improve overall health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4843" y="8150077"/>
            <a:ext cx="3759373" cy="47833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Photo from: https</a:t>
            </a:r>
            <a:r>
              <a:rPr lang="en-US" dirty="0"/>
              <a:t>://affecttheverb.com/disabledandhere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007812" y="3417629"/>
            <a:ext cx="3411984" cy="11049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b="1" dirty="0" smtClean="0">
                <a:solidFill>
                  <a:srgbClr val="7A6855"/>
                </a:solidFill>
                <a:latin typeface="Stratum2"/>
                <a:cs typeface="Arial" panose="020B0604020202020204" pitchFamily="34" charset="0"/>
              </a:rPr>
              <a:t>Class dates:</a:t>
            </a:r>
            <a:endParaRPr lang="en-US" sz="2400" b="1" dirty="0">
              <a:solidFill>
                <a:srgbClr val="7A6855"/>
              </a:solidFill>
              <a:latin typeface="Stratum2"/>
              <a:cs typeface="Arial" panose="020B0604020202020204" pitchFamily="34" charset="0"/>
            </a:endParaRPr>
          </a:p>
          <a:p>
            <a:pPr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dirty="0" smtClean="0">
                <a:solidFill>
                  <a:srgbClr val="7A6855"/>
                </a:solidFill>
                <a:latin typeface="Stratum2"/>
                <a:cs typeface="Arial" panose="020B0604020202020204" pitchFamily="34" charset="0"/>
              </a:rPr>
              <a:t>Start Date </a:t>
            </a:r>
            <a:r>
              <a:rPr lang="en-US" sz="2400" dirty="0">
                <a:solidFill>
                  <a:srgbClr val="7A6855"/>
                </a:solidFill>
                <a:latin typeface="Stratum2"/>
                <a:cs typeface="Arial" panose="020B0604020202020204" pitchFamily="34" charset="0"/>
              </a:rPr>
              <a:t>– </a:t>
            </a:r>
            <a:r>
              <a:rPr lang="en-US" sz="2400" dirty="0" smtClean="0">
                <a:solidFill>
                  <a:srgbClr val="7A6855"/>
                </a:solidFill>
                <a:latin typeface="Stratum2"/>
                <a:cs typeface="Arial" panose="020B0604020202020204" pitchFamily="34" charset="0"/>
              </a:rPr>
              <a:t>End date</a:t>
            </a:r>
            <a:r>
              <a:rPr lang="en-US" sz="2400" dirty="0" smtClean="0">
                <a:solidFill>
                  <a:srgbClr val="7A6855"/>
                </a:solidFill>
                <a:latin typeface="Stratum2"/>
                <a:cs typeface="Arial" panose="020B0604020202020204" pitchFamily="34" charset="0"/>
              </a:rPr>
              <a:t> </a:t>
            </a:r>
            <a:endParaRPr lang="en-US" sz="2400" dirty="0" smtClean="0">
              <a:solidFill>
                <a:srgbClr val="7A6855"/>
              </a:solidFill>
              <a:latin typeface="Stratum2"/>
              <a:cs typeface="Arial" panose="020B0604020202020204" pitchFamily="34" charset="0"/>
            </a:endParaRPr>
          </a:p>
          <a:p>
            <a:pPr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dirty="0" smtClean="0">
                <a:solidFill>
                  <a:srgbClr val="7A6855"/>
                </a:solidFill>
                <a:latin typeface="Stratum2"/>
                <a:cs typeface="Arial" panose="020B0604020202020204" pitchFamily="34" charset="0"/>
              </a:rPr>
              <a:t>Day &amp; Time</a:t>
            </a:r>
            <a:endParaRPr lang="en-US" sz="2400" dirty="0">
              <a:solidFill>
                <a:srgbClr val="7A6855"/>
              </a:solidFill>
              <a:latin typeface="Stratum2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421278" y="9157357"/>
            <a:ext cx="4111866" cy="47833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Accommodations for disabilities can be made by contacting: PHONE NUMBER or EMAIL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8403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ster_template-8.5x11-3" id="{26C9E737-7852-8341-B362-0A67B38AA894}" vid="{96D8D4A0-217A-0E49-92DB-25B77504526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poster_template-8.5x11-3</Template>
  <TotalTime>1418</TotalTime>
  <Words>129</Words>
  <Application>Microsoft Office PowerPoint</Application>
  <PresentationFormat>Custom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Arial</vt:lpstr>
      <vt:lpstr>Calibri</vt:lpstr>
      <vt:lpstr>Kievit Pro</vt:lpstr>
      <vt:lpstr>KievitPro-Medium</vt:lpstr>
      <vt:lpstr>KievitPro-Regular</vt:lpstr>
      <vt:lpstr>Rufina-Stencil-Bold</vt:lpstr>
      <vt:lpstr>Rufina-Stencil-Regular</vt:lpstr>
      <vt:lpstr>Stratum2</vt:lpstr>
      <vt:lpstr>Stratum2 Medium</vt:lpstr>
      <vt:lpstr>Office Theme</vt:lpstr>
      <vt:lpstr>WALK WITH EASE</vt:lpstr>
    </vt:vector>
  </TitlesOfParts>
  <Company>Oregon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WALK WITH EASE virtual class</dc:title>
  <dc:creator>Dunker, Katie</dc:creator>
  <cp:lastModifiedBy>Harris, Allison</cp:lastModifiedBy>
  <cp:revision>49</cp:revision>
  <dcterms:created xsi:type="dcterms:W3CDTF">2017-05-04T22:53:13Z</dcterms:created>
  <dcterms:modified xsi:type="dcterms:W3CDTF">2020-08-14T00:57:17Z</dcterms:modified>
</cp:coreProperties>
</file>