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Kievit Offc 1" panose="020B0504030101020102" pitchFamily="34" charset="77"/>
      <p:regular r:id="rId3"/>
    </p:embeddedFont>
    <p:embeddedFont>
      <p:font typeface="Kievit Offc 2" panose="020B0504030101020102" pitchFamily="34" charset="77"/>
      <p:regular r:id="rId4"/>
    </p:embeddedFont>
    <p:embeddedFont>
      <p:font typeface="Kievit Offc 3" panose="020B0504030101020102" pitchFamily="34" charset="77"/>
      <p:regular r:id="rId5"/>
    </p:embeddedFont>
    <p:embeddedFont>
      <p:font typeface="Stratum2" panose="020B0506030000020004" pitchFamily="34" charset="77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8" autoAdjust="0"/>
  </p:normalViewPr>
  <p:slideViewPr>
    <p:cSldViewPr>
      <p:cViewPr varScale="1">
        <p:scale>
          <a:sx n="73" d="100"/>
          <a:sy n="73" d="100"/>
        </p:scale>
        <p:origin x="30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73" t="-1136" r="-37773" b="-113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343254" y="-473582"/>
            <a:ext cx="5502782" cy="550278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639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565651">
            <a:off x="-1023091" y="7261515"/>
            <a:ext cx="4697300" cy="2975736"/>
          </a:xfrm>
          <a:custGeom>
            <a:avLst/>
            <a:gdLst/>
            <a:ahLst/>
            <a:cxnLst/>
            <a:rect l="l" t="t" r="r" b="b"/>
            <a:pathLst>
              <a:path w="4697300" h="2975736">
                <a:moveTo>
                  <a:pt x="0" y="0"/>
                </a:moveTo>
                <a:lnTo>
                  <a:pt x="4697300" y="0"/>
                </a:lnTo>
                <a:lnTo>
                  <a:pt x="4697300" y="2975736"/>
                </a:lnTo>
                <a:lnTo>
                  <a:pt x="0" y="2975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64359" flipH="1">
            <a:off x="3185728" y="7616040"/>
            <a:ext cx="4697300" cy="2975736"/>
          </a:xfrm>
          <a:custGeom>
            <a:avLst/>
            <a:gdLst/>
            <a:ahLst/>
            <a:cxnLst/>
            <a:rect l="l" t="t" r="r" b="b"/>
            <a:pathLst>
              <a:path w="4697300" h="2975736">
                <a:moveTo>
                  <a:pt x="4697301" y="0"/>
                </a:moveTo>
                <a:lnTo>
                  <a:pt x="0" y="0"/>
                </a:lnTo>
                <a:lnTo>
                  <a:pt x="0" y="2975736"/>
                </a:lnTo>
                <a:lnTo>
                  <a:pt x="4697301" y="2975736"/>
                </a:lnTo>
                <a:lnTo>
                  <a:pt x="46973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15474" y="4627938"/>
            <a:ext cx="7803347" cy="2893306"/>
            <a:chOff x="0" y="0"/>
            <a:chExt cx="2972704" cy="11022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72704" cy="1102212"/>
            </a:xfrm>
            <a:custGeom>
              <a:avLst/>
              <a:gdLst/>
              <a:ahLst/>
              <a:cxnLst/>
              <a:rect l="l" t="t" r="r" b="b"/>
              <a:pathLst>
                <a:path w="2972704" h="1102212">
                  <a:moveTo>
                    <a:pt x="0" y="0"/>
                  </a:moveTo>
                  <a:lnTo>
                    <a:pt x="2972704" y="0"/>
                  </a:lnTo>
                  <a:lnTo>
                    <a:pt x="2972704" y="1102212"/>
                  </a:lnTo>
                  <a:lnTo>
                    <a:pt x="0" y="1102212"/>
                  </a:lnTo>
                  <a:close/>
                </a:path>
              </a:pathLst>
            </a:custGeom>
            <a:solidFill>
              <a:srgbClr val="2E63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972704" cy="114983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8038" y="5347392"/>
            <a:ext cx="246865" cy="246865"/>
          </a:xfrm>
          <a:custGeom>
            <a:avLst/>
            <a:gdLst/>
            <a:ahLst/>
            <a:cxnLst/>
            <a:rect l="l" t="t" r="r" b="b"/>
            <a:pathLst>
              <a:path w="246865" h="246865">
                <a:moveTo>
                  <a:pt x="0" y="0"/>
                </a:moveTo>
                <a:lnTo>
                  <a:pt x="246864" y="0"/>
                </a:lnTo>
                <a:lnTo>
                  <a:pt x="246864" y="246865"/>
                </a:lnTo>
                <a:lnTo>
                  <a:pt x="0" y="246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18038" y="5814447"/>
            <a:ext cx="246865" cy="246865"/>
          </a:xfrm>
          <a:custGeom>
            <a:avLst/>
            <a:gdLst/>
            <a:ahLst/>
            <a:cxnLst/>
            <a:rect l="l" t="t" r="r" b="b"/>
            <a:pathLst>
              <a:path w="246865" h="246865">
                <a:moveTo>
                  <a:pt x="0" y="0"/>
                </a:moveTo>
                <a:lnTo>
                  <a:pt x="246864" y="0"/>
                </a:lnTo>
                <a:lnTo>
                  <a:pt x="246864" y="246865"/>
                </a:lnTo>
                <a:lnTo>
                  <a:pt x="0" y="246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18038" y="6478587"/>
            <a:ext cx="246865" cy="246865"/>
          </a:xfrm>
          <a:custGeom>
            <a:avLst/>
            <a:gdLst/>
            <a:ahLst/>
            <a:cxnLst/>
            <a:rect l="l" t="t" r="r" b="b"/>
            <a:pathLst>
              <a:path w="246865" h="246865">
                <a:moveTo>
                  <a:pt x="0" y="0"/>
                </a:moveTo>
                <a:lnTo>
                  <a:pt x="246864" y="0"/>
                </a:lnTo>
                <a:lnTo>
                  <a:pt x="246864" y="246865"/>
                </a:lnTo>
                <a:lnTo>
                  <a:pt x="0" y="246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3849793" y="4906641"/>
            <a:ext cx="8961" cy="233589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632437" y="-356801"/>
            <a:ext cx="4994592" cy="499459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2099" r="-17197" b="-62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448967" y="692496"/>
            <a:ext cx="6081492" cy="1397270"/>
            <a:chOff x="0" y="0"/>
            <a:chExt cx="3687061" cy="8471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87061" cy="847131"/>
            </a:xfrm>
            <a:custGeom>
              <a:avLst/>
              <a:gdLst/>
              <a:ahLst/>
              <a:cxnLst/>
              <a:rect l="l" t="t" r="r" b="b"/>
              <a:pathLst>
                <a:path w="3687061" h="847131">
                  <a:moveTo>
                    <a:pt x="3483861" y="0"/>
                  </a:moveTo>
                  <a:lnTo>
                    <a:pt x="0" y="0"/>
                  </a:lnTo>
                  <a:lnTo>
                    <a:pt x="203200" y="847131"/>
                  </a:lnTo>
                  <a:lnTo>
                    <a:pt x="3687061" y="847131"/>
                  </a:lnTo>
                  <a:lnTo>
                    <a:pt x="3483861" y="0"/>
                  </a:lnTo>
                  <a:close/>
                </a:path>
              </a:pathLst>
            </a:custGeom>
            <a:solidFill>
              <a:srgbClr val="2E63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47625"/>
              <a:ext cx="3483861" cy="894756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42121" y="9103908"/>
            <a:ext cx="2166876" cy="692498"/>
          </a:xfrm>
          <a:custGeom>
            <a:avLst/>
            <a:gdLst/>
            <a:ahLst/>
            <a:cxnLst/>
            <a:rect l="l" t="t" r="r" b="b"/>
            <a:pathLst>
              <a:path w="2166876" h="692498">
                <a:moveTo>
                  <a:pt x="0" y="0"/>
                </a:moveTo>
                <a:lnTo>
                  <a:pt x="2166876" y="0"/>
                </a:lnTo>
                <a:lnTo>
                  <a:pt x="2166876" y="692498"/>
                </a:lnTo>
                <a:lnTo>
                  <a:pt x="0" y="692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88443" y="7810103"/>
            <a:ext cx="5795513" cy="900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</a:pPr>
            <a:r>
              <a:rPr lang="en-US" sz="2435">
                <a:solidFill>
                  <a:srgbClr val="000000"/>
                </a:solidFill>
                <a:latin typeface="Kievit Offc 1"/>
                <a:ea typeface="Kievit Offc 1"/>
                <a:cs typeface="Kievit Offc 1"/>
                <a:sym typeface="Kievit Offc 1"/>
              </a:rPr>
              <a:t>For more program info and to sign up visit: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Kievit Offc 1"/>
                <a:ea typeface="Kievit Offc 1"/>
                <a:cs typeface="Kievit Offc 1"/>
                <a:sym typeface="Kievit Offc 1"/>
              </a:rPr>
              <a:t>startwalkwithease.org/oregon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20328" y="9778769"/>
            <a:ext cx="6074832" cy="650322"/>
            <a:chOff x="0" y="0"/>
            <a:chExt cx="2117589" cy="2266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17589" cy="226692"/>
            </a:xfrm>
            <a:custGeom>
              <a:avLst/>
              <a:gdLst/>
              <a:ahLst/>
              <a:cxnLst/>
              <a:rect l="l" t="t" r="r" b="b"/>
              <a:pathLst>
                <a:path w="2117589" h="226692">
                  <a:moveTo>
                    <a:pt x="0" y="0"/>
                  </a:moveTo>
                  <a:lnTo>
                    <a:pt x="2117589" y="0"/>
                  </a:lnTo>
                  <a:lnTo>
                    <a:pt x="2117589" y="226692"/>
                  </a:lnTo>
                  <a:lnTo>
                    <a:pt x="0" y="22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117589" cy="293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9763" y="712040"/>
            <a:ext cx="5124167" cy="91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8"/>
              </a:lnSpc>
            </a:pPr>
            <a:r>
              <a:rPr lang="en-US" sz="5459">
                <a:solidFill>
                  <a:srgbClr val="FFFFFF"/>
                </a:solidFill>
                <a:latin typeface="Stratum2"/>
                <a:ea typeface="Stratum2"/>
                <a:cs typeface="Stratum2"/>
                <a:sym typeface="Stratum2"/>
              </a:rPr>
              <a:t>WALK WITH EASE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5928" y="2805240"/>
            <a:ext cx="3731816" cy="79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402">
                <a:solidFill>
                  <a:srgbClr val="000000"/>
                </a:solidFill>
                <a:latin typeface="Kievit Offc 3"/>
                <a:ea typeface="Kievit Offc 3"/>
                <a:cs typeface="Kievit Offc 3"/>
                <a:sym typeface="Kievit Offc 3"/>
              </a:rPr>
              <a:t>Take this simple walking program at your own pace!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9145" y="4820916"/>
            <a:ext cx="3175195" cy="39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FFFFFF"/>
                </a:solidFill>
                <a:latin typeface="Kievit Offc 1"/>
                <a:ea typeface="Kievit Offc 1"/>
                <a:cs typeface="Kievit Offc 1"/>
                <a:sym typeface="Kievit Offc 1"/>
              </a:rPr>
              <a:t>This program is proven to: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32829" y="4820916"/>
            <a:ext cx="3723632" cy="39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FFFFFF"/>
                </a:solidFill>
                <a:latin typeface="Kievit Offc 1"/>
                <a:ea typeface="Kievit Offc 1"/>
                <a:cs typeface="Kievit Offc 1"/>
                <a:sym typeface="Kievit Offc 1"/>
              </a:rPr>
              <a:t>Participants will recieve: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8552" y="5302648"/>
            <a:ext cx="1953365" cy="29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7"/>
              </a:lnSpc>
              <a:spcBef>
                <a:spcPct val="0"/>
              </a:spcBef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Reduce pain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33390" y="5280717"/>
            <a:ext cx="3378903" cy="136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4969" lvl="1" indent="-162484" algn="l">
              <a:lnSpc>
                <a:spcPts val="2107"/>
              </a:lnSpc>
              <a:buFont typeface="Arial"/>
              <a:buChar char="•"/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a FREE Walk With Ease Guidebook</a:t>
            </a:r>
          </a:p>
          <a:p>
            <a:pPr marL="324969" lvl="1" indent="-162484" algn="l">
              <a:lnSpc>
                <a:spcPts val="2107"/>
              </a:lnSpc>
              <a:buFont typeface="Arial"/>
              <a:buChar char="•"/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A seriese of 6 weekly emails to guide them through the program</a:t>
            </a:r>
          </a:p>
          <a:p>
            <a:pPr marL="324969" lvl="1" indent="-162484" algn="l">
              <a:lnSpc>
                <a:spcPts val="2107"/>
              </a:lnSpc>
              <a:buFont typeface="Arial"/>
              <a:buChar char="•"/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Learn how to be more physically active</a:t>
            </a:r>
          </a:p>
          <a:p>
            <a:pPr marL="324969" lvl="1" indent="-162484" algn="l">
              <a:lnSpc>
                <a:spcPts val="2107"/>
              </a:lnSpc>
              <a:buFont typeface="Arial"/>
              <a:buChar char="•"/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Set and work towards goals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48552" y="5749457"/>
            <a:ext cx="2526894" cy="56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7"/>
              </a:lnSpc>
              <a:spcBef>
                <a:spcPct val="0"/>
              </a:spcBef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Build confidence in being physically active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8552" y="6411912"/>
            <a:ext cx="2192955" cy="29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7"/>
              </a:lnSpc>
              <a:spcBef>
                <a:spcPct val="0"/>
              </a:spcBef>
            </a:pPr>
            <a:r>
              <a:rPr lang="en-US" sz="1505">
                <a:solidFill>
                  <a:srgbClr val="FFFFFF"/>
                </a:solidFill>
                <a:latin typeface="Kievit Offc 2"/>
                <a:ea typeface="Kievit Offc 2"/>
                <a:cs typeface="Kievit Offc 2"/>
                <a:sym typeface="Kievit Offc 2"/>
              </a:rPr>
              <a:t>Improve overall health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9763" y="1449076"/>
            <a:ext cx="5124167" cy="52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7"/>
              </a:lnSpc>
            </a:pPr>
            <a:r>
              <a:rPr lang="en-US" sz="3159">
                <a:solidFill>
                  <a:srgbClr val="FFFFFF"/>
                </a:solidFill>
                <a:latin typeface="Stratum2"/>
                <a:ea typeface="Stratum2"/>
                <a:cs typeface="Stratum2"/>
                <a:sym typeface="Stratum2"/>
              </a:rPr>
              <a:t>SELF-DIRECTED PROGRAM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150" y="372462"/>
            <a:ext cx="6874429" cy="26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502">
                <a:solidFill>
                  <a:srgbClr val="E76A38"/>
                </a:solidFill>
                <a:latin typeface="Kievit Offc 2"/>
                <a:ea typeface="Kievit Offc 2"/>
                <a:cs typeface="Kievit Offc 2"/>
                <a:sym typeface="Kievit Offc 2"/>
              </a:rPr>
              <a:t>Oregon State University Extension Service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86149" y="9243060"/>
            <a:ext cx="3302692" cy="69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34"/>
              </a:lnSpc>
            </a:pPr>
            <a:r>
              <a:rPr lang="en-US" sz="1421">
                <a:solidFill>
                  <a:srgbClr val="E76A38"/>
                </a:solidFill>
                <a:latin typeface="Kievit Offc 2"/>
                <a:ea typeface="Kievit Offc 2"/>
                <a:cs typeface="Kievit Offc 2"/>
                <a:sym typeface="Kievit Offc 2"/>
              </a:rPr>
              <a:t>Accommodations for </a:t>
            </a:r>
          </a:p>
          <a:p>
            <a:pPr algn="r">
              <a:lnSpc>
                <a:spcPts val="1734"/>
              </a:lnSpc>
            </a:pPr>
            <a:r>
              <a:rPr lang="en-US" sz="1421">
                <a:solidFill>
                  <a:srgbClr val="E76A38"/>
                </a:solidFill>
                <a:latin typeface="Kievit Offc 2"/>
                <a:ea typeface="Kievit Offc 2"/>
                <a:cs typeface="Kievit Offc 2"/>
                <a:sym typeface="Kievit Offc 2"/>
              </a:rPr>
              <a:t>disabilities can be made by </a:t>
            </a:r>
          </a:p>
          <a:p>
            <a:pPr algn="r">
              <a:lnSpc>
                <a:spcPts val="1734"/>
              </a:lnSpc>
            </a:pPr>
            <a:r>
              <a:rPr lang="en-US" sz="1421">
                <a:solidFill>
                  <a:srgbClr val="E76A38"/>
                </a:solidFill>
                <a:latin typeface="Kievit Offc 2"/>
                <a:ea typeface="Kievit Offc 2"/>
                <a:cs typeface="Kievit Offc 2"/>
                <a:sym typeface="Kievit Offc 2"/>
              </a:rPr>
              <a:t>contacting voicemail box 541-737-3173 </a:t>
            </a:r>
          </a:p>
        </p:txBody>
      </p:sp>
      <p:sp>
        <p:nvSpPr>
          <p:cNvPr id="35" name="AutoShape 35"/>
          <p:cNvSpPr/>
          <p:nvPr/>
        </p:nvSpPr>
        <p:spPr>
          <a:xfrm>
            <a:off x="3744683" y="9759719"/>
            <a:ext cx="426123" cy="0"/>
          </a:xfrm>
          <a:prstGeom prst="line">
            <a:avLst/>
          </a:prstGeom>
          <a:ln w="38100" cap="flat">
            <a:solidFill>
              <a:srgbClr val="2E639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Kievit Offc 1</vt:lpstr>
      <vt:lpstr>Calibri</vt:lpstr>
      <vt:lpstr>Kievit Offc 3</vt:lpstr>
      <vt:lpstr>Stratum2</vt:lpstr>
      <vt:lpstr>Arial</vt:lpstr>
      <vt:lpstr>Kievit Offc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Directed flyer 1-UPDATED</dc:title>
  <cp:lastModifiedBy>Allen, Arius</cp:lastModifiedBy>
  <cp:revision>1</cp:revision>
  <dcterms:created xsi:type="dcterms:W3CDTF">2006-08-16T00:00:00Z</dcterms:created>
  <dcterms:modified xsi:type="dcterms:W3CDTF">2025-01-07T22:47:59Z</dcterms:modified>
  <dc:identifier>DAGMRDEu5hE</dc:identifier>
</cp:coreProperties>
</file>